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5143500" cx="9144000"/>
  <p:notesSz cx="6858000" cy="9144000"/>
  <p:embeddedFontLst>
    <p:embeddedFont>
      <p:font typeface="Nixie One"/>
      <p:regular r:id="rId20"/>
    </p:embeddedFont>
    <p:embeddedFont>
      <p:font typeface="Varela Round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ixieOne-regular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VarelaRound-regular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8d696c7e69_1_2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8d696c7e69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8d696c7e69_0_4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8d696c7e69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8d696c7e69_0_4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8d696c7e69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8d696c7e69_0_5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8d696c7e69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8d696c7e69_1_2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8d696c7e69_1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5ed75ccf_0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35ed75ccf_0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5f391192_0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5f391192_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8d696c7e69_0_1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8d696c7e6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8d696c7e69_0_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8d696c7e69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8d696c7e69_1_1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8d696c7e69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8d696c7e69_0_2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8d696c7e69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8d696c7e69_0_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8d696c7e69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8d696c7e69_0_3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8d696c7e69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1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letely blank">
  <p:cSld name="BLANK_1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2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3058200" y="-295450"/>
            <a:ext cx="3027600" cy="30279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3"/>
          <p:cNvSpPr txBox="1"/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9" name="Google Shape;29;p3"/>
          <p:cNvSpPr txBox="1"/>
          <p:nvPr>
            <p:ph idx="1" type="subTitle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None/>
              <a:defRPr b="1">
                <a:solidFill>
                  <a:srgbClr val="A1BEC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9pPr>
          </a:lstStyle>
          <a:p/>
        </p:txBody>
      </p:sp>
      <p:sp>
        <p:nvSpPr>
          <p:cNvPr id="30" name="Google Shape;30;p3"/>
          <p:cNvSpPr/>
          <p:nvPr/>
        </p:nvSpPr>
        <p:spPr>
          <a:xfrm>
            <a:off x="1414538" y="3988225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7630150" y="2469625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376550" y="1139200"/>
            <a:ext cx="978600" cy="978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7240275" y="4662700"/>
            <a:ext cx="657600" cy="6576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231175" y="-5717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7507625" y="917475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065925" y="-295450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1417200" y="20526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246046" y="33655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7072325" y="4494725"/>
            <a:ext cx="993600" cy="9933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7370250" y="780100"/>
            <a:ext cx="932400" cy="9324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180500" y="3300000"/>
            <a:ext cx="586800" cy="5868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7733375" y="467300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598175" y="-204700"/>
            <a:ext cx="1550100" cy="15501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fmla="val 1710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 txBox="1"/>
          <p:nvPr>
            <p:ph idx="1" type="body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 algn="ctr">
              <a:spcBef>
                <a:spcPts val="600"/>
              </a:spcBef>
              <a:spcAft>
                <a:spcPts val="0"/>
              </a:spcAft>
              <a:buSzPts val="2400"/>
              <a:buChar char="◎"/>
              <a:defRPr/>
            </a:lvl1pPr>
            <a:lvl2pPr indent="-381000" lvl="1" marL="914400" rtl="0" algn="ctr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indent="-381000" lvl="2" marL="1371600" rtl="0" algn="ctr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indent="-381000" lvl="3" marL="1828800" rtl="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52" name="Google Shape;52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fmla="val 1008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fmla="val 3727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fmla="val 5022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fmla="val 43984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4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"/>
          <p:cNvSpPr/>
          <p:nvPr/>
        </p:nvSpPr>
        <p:spPr>
          <a:xfrm>
            <a:off x="1144200" y="2698575"/>
            <a:ext cx="893700" cy="8937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5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67" name="Google Shape;67;p5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SzPts val="2400"/>
              <a:buChar char="◎"/>
              <a:defRPr sz="24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68" name="Google Shape;68;p5"/>
          <p:cNvSpPr/>
          <p:nvPr/>
        </p:nvSpPr>
        <p:spPr>
          <a:xfrm>
            <a:off x="259925" y="-20630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-152925" y="1360050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2339600" y="243625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788725" y="2338650"/>
            <a:ext cx="811200" cy="811200"/>
          </a:xfrm>
          <a:prstGeom prst="donut">
            <a:avLst>
              <a:gd fmla="val 22275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153675" y="4149950"/>
            <a:ext cx="1207800" cy="1207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1315800" y="3860975"/>
            <a:ext cx="550500" cy="5505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438575" y="2993025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7744850" y="42047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5"/>
          <p:cNvSpPr/>
          <p:nvPr/>
        </p:nvSpPr>
        <p:spPr>
          <a:xfrm>
            <a:off x="8839500" y="1019775"/>
            <a:ext cx="397500" cy="397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8295350" y="-321125"/>
            <a:ext cx="741600" cy="741600"/>
          </a:xfrm>
          <a:prstGeom prst="donut">
            <a:avLst>
              <a:gd fmla="val 31897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8651500" y="161632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2179100" y="83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/>
          <p:nvPr/>
        </p:nvSpPr>
        <p:spPr>
          <a:xfrm>
            <a:off x="8062825" y="688875"/>
            <a:ext cx="449700" cy="449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 column + image">
  <p:cSld name="TITLE_AND_BODY_1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 txBox="1"/>
          <p:nvPr>
            <p:ph type="title"/>
          </p:nvPr>
        </p:nvSpPr>
        <p:spPr>
          <a:xfrm>
            <a:off x="4572000" y="909050"/>
            <a:ext cx="36396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84" name="Google Shape;84;p6"/>
          <p:cNvSpPr txBox="1"/>
          <p:nvPr>
            <p:ph idx="1" type="body"/>
          </p:nvPr>
        </p:nvSpPr>
        <p:spPr>
          <a:xfrm>
            <a:off x="4572000" y="1525754"/>
            <a:ext cx="36396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￮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5" name="Google Shape;85;p6"/>
          <p:cNvSpPr/>
          <p:nvPr/>
        </p:nvSpPr>
        <p:spPr>
          <a:xfrm>
            <a:off x="580275" y="751950"/>
            <a:ext cx="3639600" cy="3639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-295650" y="-356450"/>
            <a:ext cx="1057800" cy="105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6"/>
          <p:cNvSpPr/>
          <p:nvPr/>
        </p:nvSpPr>
        <p:spPr>
          <a:xfrm>
            <a:off x="2836600" y="179825"/>
            <a:ext cx="978600" cy="978600"/>
          </a:xfrm>
          <a:prstGeom prst="donut">
            <a:avLst>
              <a:gd fmla="val 39527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"/>
          <p:cNvSpPr/>
          <p:nvPr/>
        </p:nvSpPr>
        <p:spPr>
          <a:xfrm>
            <a:off x="465975" y="3692750"/>
            <a:ext cx="1019400" cy="10194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"/>
          <p:cNvSpPr/>
          <p:nvPr/>
        </p:nvSpPr>
        <p:spPr>
          <a:xfrm>
            <a:off x="1485375" y="4559750"/>
            <a:ext cx="361500" cy="361500"/>
          </a:xfrm>
          <a:prstGeom prst="donut">
            <a:avLst>
              <a:gd fmla="val 29951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6"/>
          <p:cNvSpPr/>
          <p:nvPr/>
        </p:nvSpPr>
        <p:spPr>
          <a:xfrm>
            <a:off x="2364800" y="346950"/>
            <a:ext cx="274200" cy="2739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6"/>
          <p:cNvSpPr/>
          <p:nvPr/>
        </p:nvSpPr>
        <p:spPr>
          <a:xfrm>
            <a:off x="-472600" y="-533400"/>
            <a:ext cx="1411800" cy="14118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"/>
          <p:cNvSpPr/>
          <p:nvPr/>
        </p:nvSpPr>
        <p:spPr>
          <a:xfrm>
            <a:off x="2899000" y="242225"/>
            <a:ext cx="853800" cy="8538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"/>
          <p:cNvSpPr/>
          <p:nvPr/>
        </p:nvSpPr>
        <p:spPr>
          <a:xfrm>
            <a:off x="1061150" y="142950"/>
            <a:ext cx="538500" cy="5382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6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97" name="Google Shape;97;p7"/>
          <p:cNvSpPr txBox="1"/>
          <p:nvPr>
            <p:ph idx="1" type="body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98" name="Google Shape;98;p7"/>
          <p:cNvSpPr txBox="1"/>
          <p:nvPr>
            <p:ph idx="2" type="body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99" name="Google Shape;99;p7"/>
          <p:cNvSpPr/>
          <p:nvPr/>
        </p:nvSpPr>
        <p:spPr>
          <a:xfrm>
            <a:off x="-358950" y="2194400"/>
            <a:ext cx="2347200" cy="2347200"/>
          </a:xfrm>
          <a:prstGeom prst="donut">
            <a:avLst>
              <a:gd fmla="val 36789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7"/>
          <p:cNvSpPr/>
          <p:nvPr/>
        </p:nvSpPr>
        <p:spPr>
          <a:xfrm>
            <a:off x="198450" y="-321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7"/>
          <p:cNvSpPr/>
          <p:nvPr/>
        </p:nvSpPr>
        <p:spPr>
          <a:xfrm>
            <a:off x="198450" y="420475"/>
            <a:ext cx="657600" cy="657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1177051" y="657475"/>
            <a:ext cx="846900" cy="846900"/>
          </a:xfrm>
          <a:prstGeom prst="donut">
            <a:avLst>
              <a:gd fmla="val 22275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887650" y="4142300"/>
            <a:ext cx="1207800" cy="12078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153675" y="4799600"/>
            <a:ext cx="550500" cy="550500"/>
          </a:xfrm>
          <a:prstGeom prst="donut">
            <a:avLst>
              <a:gd fmla="val 18606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"/>
          <p:cNvSpPr/>
          <p:nvPr/>
        </p:nvSpPr>
        <p:spPr>
          <a:xfrm>
            <a:off x="1172525" y="1696950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"/>
          <p:cNvSpPr/>
          <p:nvPr/>
        </p:nvSpPr>
        <p:spPr>
          <a:xfrm>
            <a:off x="7844250" y="6192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7"/>
          <p:cNvSpPr/>
          <p:nvPr/>
        </p:nvSpPr>
        <p:spPr>
          <a:xfrm>
            <a:off x="7515500" y="-72500"/>
            <a:ext cx="397500" cy="3975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7"/>
          <p:cNvSpPr/>
          <p:nvPr/>
        </p:nvSpPr>
        <p:spPr>
          <a:xfrm>
            <a:off x="8651500" y="1030850"/>
            <a:ext cx="304800" cy="3048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8097900" y="167450"/>
            <a:ext cx="741600" cy="741600"/>
          </a:xfrm>
          <a:prstGeom prst="donut">
            <a:avLst>
              <a:gd fmla="val 8064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7"/>
          <p:cNvSpPr/>
          <p:nvPr/>
        </p:nvSpPr>
        <p:spPr>
          <a:xfrm>
            <a:off x="8394750" y="15043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-205625" y="2347725"/>
            <a:ext cx="2040600" cy="2040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"/>
          <p:cNvSpPr/>
          <p:nvPr/>
        </p:nvSpPr>
        <p:spPr>
          <a:xfrm>
            <a:off x="305125" y="-214450"/>
            <a:ext cx="765300" cy="7653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8532600" y="911950"/>
            <a:ext cx="542700" cy="5427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"/>
          <p:cNvSpPr/>
          <p:nvPr/>
        </p:nvSpPr>
        <p:spPr>
          <a:xfrm>
            <a:off x="8638525" y="14726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18" name="Google Shape;118;p8"/>
          <p:cNvSpPr txBox="1"/>
          <p:nvPr>
            <p:ph idx="1" type="body"/>
          </p:nvPr>
        </p:nvSpPr>
        <p:spPr>
          <a:xfrm>
            <a:off x="2935875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119" name="Google Shape;119;p8"/>
          <p:cNvSpPr txBox="1"/>
          <p:nvPr>
            <p:ph idx="2" type="body"/>
          </p:nvPr>
        </p:nvSpPr>
        <p:spPr>
          <a:xfrm>
            <a:off x="4723373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120" name="Google Shape;120;p8"/>
          <p:cNvSpPr txBox="1"/>
          <p:nvPr>
            <p:ph idx="3" type="body"/>
          </p:nvPr>
        </p:nvSpPr>
        <p:spPr>
          <a:xfrm>
            <a:off x="6510871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121" name="Google Shape;121;p8"/>
          <p:cNvSpPr/>
          <p:nvPr/>
        </p:nvSpPr>
        <p:spPr>
          <a:xfrm>
            <a:off x="1016475" y="2981600"/>
            <a:ext cx="440400" cy="4404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8"/>
          <p:cNvSpPr/>
          <p:nvPr/>
        </p:nvSpPr>
        <p:spPr>
          <a:xfrm>
            <a:off x="-68725" y="3346150"/>
            <a:ext cx="819600" cy="819600"/>
          </a:xfrm>
          <a:prstGeom prst="ellipse">
            <a:avLst/>
          </a:prstGeom>
          <a:noFill/>
          <a:ln cap="flat" cmpd="sng" w="9525">
            <a:solidFill>
              <a:srgbClr val="00D1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"/>
          <p:cNvSpPr/>
          <p:nvPr/>
        </p:nvSpPr>
        <p:spPr>
          <a:xfrm>
            <a:off x="1361475" y="140725"/>
            <a:ext cx="862800" cy="863400"/>
          </a:xfrm>
          <a:prstGeom prst="donut">
            <a:avLst>
              <a:gd fmla="val 43200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"/>
          <p:cNvSpPr/>
          <p:nvPr/>
        </p:nvSpPr>
        <p:spPr>
          <a:xfrm>
            <a:off x="1438125" y="3422000"/>
            <a:ext cx="1062000" cy="1062000"/>
          </a:xfrm>
          <a:prstGeom prst="donut">
            <a:avLst>
              <a:gd fmla="val 9905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8"/>
          <p:cNvSpPr/>
          <p:nvPr/>
        </p:nvSpPr>
        <p:spPr>
          <a:xfrm>
            <a:off x="2059425" y="1112475"/>
            <a:ext cx="304800" cy="3048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"/>
          <p:cNvSpPr/>
          <p:nvPr/>
        </p:nvSpPr>
        <p:spPr>
          <a:xfrm>
            <a:off x="8723500" y="27022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"/>
          <p:cNvSpPr/>
          <p:nvPr/>
        </p:nvSpPr>
        <p:spPr>
          <a:xfrm>
            <a:off x="8546800" y="608625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8"/>
          <p:cNvSpPr/>
          <p:nvPr/>
        </p:nvSpPr>
        <p:spPr>
          <a:xfrm>
            <a:off x="8211275" y="1152650"/>
            <a:ext cx="397500" cy="3975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"/>
          <p:cNvSpPr/>
          <p:nvPr/>
        </p:nvSpPr>
        <p:spPr>
          <a:xfrm>
            <a:off x="7599600" y="-27525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"/>
          <p:cNvSpPr/>
          <p:nvPr/>
        </p:nvSpPr>
        <p:spPr>
          <a:xfrm>
            <a:off x="9033775" y="1867850"/>
            <a:ext cx="188100" cy="1881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8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2109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8"/>
          <p:cNvSpPr/>
          <p:nvPr/>
        </p:nvSpPr>
        <p:spPr>
          <a:xfrm>
            <a:off x="1016475" y="4091700"/>
            <a:ext cx="1207800" cy="120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"/>
          <p:cNvSpPr/>
          <p:nvPr/>
        </p:nvSpPr>
        <p:spPr>
          <a:xfrm>
            <a:off x="204075" y="9279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8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37" name="Google Shape;137;p9"/>
          <p:cNvSpPr/>
          <p:nvPr/>
        </p:nvSpPr>
        <p:spPr>
          <a:xfrm>
            <a:off x="1280688" y="366915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9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9"/>
          <p:cNvSpPr/>
          <p:nvPr/>
        </p:nvSpPr>
        <p:spPr>
          <a:xfrm>
            <a:off x="246046" y="32131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9"/>
          <p:cNvSpPr/>
          <p:nvPr/>
        </p:nvSpPr>
        <p:spPr>
          <a:xfrm>
            <a:off x="71500" y="3038600"/>
            <a:ext cx="804900" cy="8049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"/>
          <p:cNvSpPr/>
          <p:nvPr/>
        </p:nvSpPr>
        <p:spPr>
          <a:xfrm>
            <a:off x="1280700" y="1608475"/>
            <a:ext cx="1043400" cy="1044000"/>
          </a:xfrm>
          <a:prstGeom prst="donut">
            <a:avLst>
              <a:gd fmla="val 43200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9"/>
          <p:cNvSpPr/>
          <p:nvPr/>
        </p:nvSpPr>
        <p:spPr>
          <a:xfrm>
            <a:off x="1640475" y="-201875"/>
            <a:ext cx="750300" cy="7503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6129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9"/>
          <p:cNvSpPr/>
          <p:nvPr/>
        </p:nvSpPr>
        <p:spPr>
          <a:xfrm>
            <a:off x="-222975" y="500875"/>
            <a:ext cx="1832700" cy="1832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"/>
          <p:cNvSpPr/>
          <p:nvPr/>
        </p:nvSpPr>
        <p:spPr>
          <a:xfrm>
            <a:off x="1280700" y="3950125"/>
            <a:ext cx="750300" cy="7503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"/>
          <p:cNvSpPr/>
          <p:nvPr/>
        </p:nvSpPr>
        <p:spPr>
          <a:xfrm>
            <a:off x="7913000" y="60022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9"/>
          <p:cNvSpPr/>
          <p:nvPr/>
        </p:nvSpPr>
        <p:spPr>
          <a:xfrm>
            <a:off x="8703400" y="1608475"/>
            <a:ext cx="287100" cy="287100"/>
          </a:xfrm>
          <a:prstGeom prst="donut">
            <a:avLst>
              <a:gd fmla="val 18608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"/>
          <p:cNvSpPr/>
          <p:nvPr/>
        </p:nvSpPr>
        <p:spPr>
          <a:xfrm>
            <a:off x="8809377" y="886439"/>
            <a:ext cx="416400" cy="4164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9"/>
          <p:cNvSpPr/>
          <p:nvPr/>
        </p:nvSpPr>
        <p:spPr>
          <a:xfrm>
            <a:off x="8118000" y="-244550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9"/>
          <p:cNvSpPr/>
          <p:nvPr/>
        </p:nvSpPr>
        <p:spPr>
          <a:xfrm>
            <a:off x="7813725" y="3127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"/>
          <p:cNvSpPr/>
          <p:nvPr/>
        </p:nvSpPr>
        <p:spPr>
          <a:xfrm>
            <a:off x="8646900" y="723963"/>
            <a:ext cx="741600" cy="7416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9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0"/>
          <p:cNvSpPr txBox="1"/>
          <p:nvPr>
            <p:ph idx="1" type="body"/>
          </p:nvPr>
        </p:nvSpPr>
        <p:spPr>
          <a:xfrm>
            <a:off x="1246225" y="4177700"/>
            <a:ext cx="6651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/>
        </p:txBody>
      </p:sp>
      <p:sp>
        <p:nvSpPr>
          <p:cNvPr id="156" name="Google Shape;156;p10"/>
          <p:cNvSpPr/>
          <p:nvPr/>
        </p:nvSpPr>
        <p:spPr>
          <a:xfrm rot="10800000">
            <a:off x="8705950" y="3777263"/>
            <a:ext cx="617400" cy="6174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0"/>
          <p:cNvSpPr/>
          <p:nvPr/>
        </p:nvSpPr>
        <p:spPr>
          <a:xfrm rot="10800000">
            <a:off x="608750" y="841361"/>
            <a:ext cx="515400" cy="5154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0"/>
          <p:cNvSpPr/>
          <p:nvPr/>
        </p:nvSpPr>
        <p:spPr>
          <a:xfrm rot="10800000">
            <a:off x="8195021" y="4553300"/>
            <a:ext cx="831600" cy="83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0"/>
          <p:cNvSpPr/>
          <p:nvPr/>
        </p:nvSpPr>
        <p:spPr>
          <a:xfrm rot="10800000">
            <a:off x="8458384" y="4183763"/>
            <a:ext cx="210900" cy="2109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"/>
          <p:cNvSpPr/>
          <p:nvPr/>
        </p:nvSpPr>
        <p:spPr>
          <a:xfrm rot="10800000">
            <a:off x="-153147" y="-444547"/>
            <a:ext cx="1128300" cy="11283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0"/>
          <p:cNvSpPr/>
          <p:nvPr/>
        </p:nvSpPr>
        <p:spPr>
          <a:xfrm rot="10800000">
            <a:off x="8012016" y="133391"/>
            <a:ext cx="434700" cy="4347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"/>
          <p:cNvSpPr/>
          <p:nvPr/>
        </p:nvSpPr>
        <p:spPr>
          <a:xfrm rot="10800000">
            <a:off x="-73577" y="841500"/>
            <a:ext cx="330900" cy="3309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0"/>
          <p:cNvSpPr/>
          <p:nvPr/>
        </p:nvSpPr>
        <p:spPr>
          <a:xfrm rot="10800000">
            <a:off x="8512150" y="133404"/>
            <a:ext cx="811200" cy="8112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0"/>
          <p:cNvSpPr/>
          <p:nvPr/>
        </p:nvSpPr>
        <p:spPr>
          <a:xfrm rot="10800000">
            <a:off x="117998" y="-173402"/>
            <a:ext cx="586200" cy="586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0"/>
          <p:cNvSpPr/>
          <p:nvPr/>
        </p:nvSpPr>
        <p:spPr>
          <a:xfrm rot="10800000">
            <a:off x="748825" y="4695050"/>
            <a:ext cx="345000" cy="3450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0"/>
          <p:cNvSpPr/>
          <p:nvPr/>
        </p:nvSpPr>
        <p:spPr>
          <a:xfrm rot="10800000">
            <a:off x="-107786" y="4259033"/>
            <a:ext cx="663000" cy="6630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0"/>
          <p:cNvSpPr/>
          <p:nvPr/>
        </p:nvSpPr>
        <p:spPr>
          <a:xfrm rot="10800000">
            <a:off x="-316662" y="3443534"/>
            <a:ext cx="506100" cy="506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0"/>
          <p:cNvSpPr/>
          <p:nvPr/>
        </p:nvSpPr>
        <p:spPr>
          <a:xfrm rot="10800000">
            <a:off x="-226170" y="4140650"/>
            <a:ext cx="899400" cy="899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0"/>
          <p:cNvSpPr/>
          <p:nvPr/>
        </p:nvSpPr>
        <p:spPr>
          <a:xfrm rot="10800000">
            <a:off x="8700641" y="1100250"/>
            <a:ext cx="333300" cy="3333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0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/>
          <p:nvPr>
            <p:ph type="ctrTitle"/>
          </p:nvPr>
        </p:nvSpPr>
        <p:spPr>
          <a:xfrm>
            <a:off x="1204200" y="1959425"/>
            <a:ext cx="6735600" cy="261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/>
              <a:t>2020 Mission Math Utah Spring Competition Awards Ceremony</a:t>
            </a:r>
            <a:endParaRPr b="1" sz="4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/>
              <a:t>🎉🥳</a:t>
            </a:r>
            <a:endParaRPr b="1" sz="4100"/>
          </a:p>
        </p:txBody>
      </p:sp>
      <p:pic>
        <p:nvPicPr>
          <p:cNvPr id="196" name="Google Shape;19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25148" y="297675"/>
            <a:ext cx="3093700" cy="183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2"/>
          <p:cNvSpPr txBox="1"/>
          <p:nvPr>
            <p:ph type="title"/>
          </p:nvPr>
        </p:nvSpPr>
        <p:spPr>
          <a:xfrm>
            <a:off x="2935875" y="909050"/>
            <a:ext cx="5275500" cy="182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dk2"/>
                </a:solidFill>
              </a:rPr>
              <a:t>3rd-5th Grade Top Scorer</a:t>
            </a:r>
            <a:endParaRPr b="1" sz="5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2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0" name="Google Shape;260;p22"/>
          <p:cNvSpPr txBox="1"/>
          <p:nvPr/>
        </p:nvSpPr>
        <p:spPr>
          <a:xfrm>
            <a:off x="3085525" y="2860325"/>
            <a:ext cx="5125800" cy="20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ts val="2600"/>
              <a:buFont typeface="Nixie One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chemeClr val="lt1"/>
                </a:highlight>
                <a:latin typeface="Nixie One"/>
                <a:ea typeface="Nixie One"/>
                <a:cs typeface="Nixie One"/>
                <a:sym typeface="Nixie One"/>
              </a:rPr>
              <a:t>Aashita Mandiwal - APA</a:t>
            </a:r>
            <a:endParaRPr b="1" sz="2600">
              <a:solidFill>
                <a:schemeClr val="dk2"/>
              </a:solidFill>
              <a:highlight>
                <a:schemeClr val="lt1"/>
              </a:highlight>
              <a:latin typeface="Nixie One"/>
              <a:ea typeface="Nixie One"/>
              <a:cs typeface="Nixie One"/>
              <a:sym typeface="Nixie One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3"/>
          <p:cNvSpPr txBox="1"/>
          <p:nvPr>
            <p:ph type="title"/>
          </p:nvPr>
        </p:nvSpPr>
        <p:spPr>
          <a:xfrm>
            <a:off x="2935875" y="290850"/>
            <a:ext cx="5275500" cy="118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/>
              <a:t>6</a:t>
            </a:r>
            <a:r>
              <a:rPr b="1" lang="en" sz="6000"/>
              <a:t>th Grade</a:t>
            </a:r>
            <a:endParaRPr b="1" sz="6000"/>
          </a:p>
        </p:txBody>
      </p:sp>
      <p:sp>
        <p:nvSpPr>
          <p:cNvPr id="266" name="Google Shape;266;p23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7" name="Google Shape;267;p23"/>
          <p:cNvSpPr txBox="1"/>
          <p:nvPr>
            <p:ph type="title"/>
          </p:nvPr>
        </p:nvSpPr>
        <p:spPr>
          <a:xfrm>
            <a:off x="3011700" y="1473750"/>
            <a:ext cx="5836200" cy="351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3rd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Megan Phan- Midvale Middle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2nd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</a:rPr>
              <a:t>Wilson St. Martin - APA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1st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Liam Reddy - Waterford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4"/>
          <p:cNvSpPr txBox="1"/>
          <p:nvPr>
            <p:ph type="title"/>
          </p:nvPr>
        </p:nvSpPr>
        <p:spPr>
          <a:xfrm>
            <a:off x="2935875" y="290850"/>
            <a:ext cx="5275500" cy="118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/>
              <a:t>7</a:t>
            </a:r>
            <a:r>
              <a:rPr b="1" lang="en" sz="6000"/>
              <a:t>th Grade</a:t>
            </a:r>
            <a:endParaRPr b="1" sz="6000"/>
          </a:p>
        </p:txBody>
      </p:sp>
      <p:sp>
        <p:nvSpPr>
          <p:cNvPr id="273" name="Google Shape;273;p24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4" name="Google Shape;274;p24"/>
          <p:cNvSpPr txBox="1"/>
          <p:nvPr>
            <p:ph type="title"/>
          </p:nvPr>
        </p:nvSpPr>
        <p:spPr>
          <a:xfrm>
            <a:off x="3011700" y="1473750"/>
            <a:ext cx="5836200" cy="351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3rd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Alex Liu - West High School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2nd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</a:rPr>
              <a:t>Brian Wei - Waterford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1st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Kiran Reddy - Waterford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5"/>
          <p:cNvSpPr txBox="1"/>
          <p:nvPr>
            <p:ph type="title"/>
          </p:nvPr>
        </p:nvSpPr>
        <p:spPr>
          <a:xfrm>
            <a:off x="2935875" y="290850"/>
            <a:ext cx="5275500" cy="118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/>
              <a:t>8</a:t>
            </a:r>
            <a:r>
              <a:rPr b="1" lang="en" sz="6000"/>
              <a:t>th Grade</a:t>
            </a:r>
            <a:endParaRPr b="1" sz="6000"/>
          </a:p>
        </p:txBody>
      </p:sp>
      <p:sp>
        <p:nvSpPr>
          <p:cNvPr id="280" name="Google Shape;280;p25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1" name="Google Shape;281;p25"/>
          <p:cNvSpPr txBox="1"/>
          <p:nvPr>
            <p:ph type="title"/>
          </p:nvPr>
        </p:nvSpPr>
        <p:spPr>
          <a:xfrm>
            <a:off x="3011700" y="1305375"/>
            <a:ext cx="5836200" cy="351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3rd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Saathvik Pai - West High School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2nd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</a:rPr>
              <a:t>Sri Thummalapalli - West High School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1st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Sophie Zheng - Rowland Hall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6"/>
          <p:cNvSpPr txBox="1"/>
          <p:nvPr>
            <p:ph type="title"/>
          </p:nvPr>
        </p:nvSpPr>
        <p:spPr>
          <a:xfrm>
            <a:off x="2935875" y="1171375"/>
            <a:ext cx="5275500" cy="177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dk2"/>
                </a:solidFill>
              </a:rPr>
              <a:t>6th</a:t>
            </a:r>
            <a:r>
              <a:rPr b="1" lang="en" sz="5000">
                <a:solidFill>
                  <a:schemeClr val="dk2"/>
                </a:solidFill>
              </a:rPr>
              <a:t>-8th Grade Top Scorer</a:t>
            </a:r>
            <a:endParaRPr b="1" sz="5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26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8" name="Google Shape;288;p26"/>
          <p:cNvSpPr txBox="1"/>
          <p:nvPr/>
        </p:nvSpPr>
        <p:spPr>
          <a:xfrm>
            <a:off x="3074275" y="2950400"/>
            <a:ext cx="5137200" cy="20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Nixie One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chemeClr val="lt1"/>
                </a:highlight>
                <a:latin typeface="Nixie One"/>
                <a:ea typeface="Nixie One"/>
                <a:cs typeface="Nixie One"/>
                <a:sym typeface="Nixie One"/>
              </a:rPr>
              <a:t>Liam Reddy</a:t>
            </a:r>
            <a:r>
              <a:rPr b="1" lang="en" sz="2600">
                <a:solidFill>
                  <a:schemeClr val="dk2"/>
                </a:solidFill>
                <a:highlight>
                  <a:schemeClr val="lt1"/>
                </a:highlight>
                <a:latin typeface="Nixie One"/>
                <a:ea typeface="Nixie One"/>
                <a:cs typeface="Nixie One"/>
                <a:sym typeface="Nixie One"/>
              </a:rPr>
              <a:t> - Waterford</a:t>
            </a:r>
            <a:endParaRPr b="1" sz="2600">
              <a:solidFill>
                <a:schemeClr val="dk2"/>
              </a:solidFill>
              <a:highlight>
                <a:schemeClr val="lt1"/>
              </a:highlight>
              <a:latin typeface="Nixie One"/>
              <a:ea typeface="Nixie One"/>
              <a:cs typeface="Nixie One"/>
              <a:sym typeface="Nixie On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7"/>
          <p:cNvSpPr txBox="1"/>
          <p:nvPr>
            <p:ph idx="4294967295" type="ctrTitle"/>
          </p:nvPr>
        </p:nvSpPr>
        <p:spPr>
          <a:xfrm>
            <a:off x="685800" y="6689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600"/>
              <a:t>Thank you all for coming!</a:t>
            </a:r>
            <a:endParaRPr b="1" sz="4600"/>
          </a:p>
        </p:txBody>
      </p:sp>
      <p:sp>
        <p:nvSpPr>
          <p:cNvPr id="294" name="Google Shape;294;p27"/>
          <p:cNvSpPr txBox="1"/>
          <p:nvPr>
            <p:ph idx="4294967295" type="subTitle"/>
          </p:nvPr>
        </p:nvSpPr>
        <p:spPr>
          <a:xfrm>
            <a:off x="1275150" y="3229400"/>
            <a:ext cx="6593700" cy="152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ACC3"/>
                </a:solidFill>
              </a:rPr>
              <a:t>Follow us on Instagram and Facebook @missionmathutah to watch for announcements and upcoming events!</a:t>
            </a:r>
            <a:endParaRPr b="1">
              <a:solidFill>
                <a:srgbClr val="00ACC3"/>
              </a:solidFill>
            </a:endParaRPr>
          </a:p>
        </p:txBody>
      </p:sp>
      <p:sp>
        <p:nvSpPr>
          <p:cNvPr id="295" name="Google Shape;295;p27"/>
          <p:cNvSpPr/>
          <p:nvPr/>
        </p:nvSpPr>
        <p:spPr>
          <a:xfrm>
            <a:off x="4073931" y="2091663"/>
            <a:ext cx="996143" cy="996143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7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4"/>
          <p:cNvSpPr txBox="1"/>
          <p:nvPr>
            <p:ph type="title"/>
          </p:nvPr>
        </p:nvSpPr>
        <p:spPr>
          <a:xfrm>
            <a:off x="2911025" y="1441525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200"/>
              <a:t>Scoring:</a:t>
            </a:r>
            <a:endParaRPr b="1" sz="7200"/>
          </a:p>
        </p:txBody>
      </p:sp>
      <p:sp>
        <p:nvSpPr>
          <p:cNvPr id="202" name="Google Shape;202;p14"/>
          <p:cNvSpPr txBox="1"/>
          <p:nvPr/>
        </p:nvSpPr>
        <p:spPr>
          <a:xfrm>
            <a:off x="2953325" y="2082625"/>
            <a:ext cx="2382300" cy="22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MULTIPLE CHOICE</a:t>
            </a:r>
            <a:endParaRPr sz="180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Varela Round"/>
              <a:buChar char="●"/>
            </a:pPr>
            <a:r>
              <a:rPr lang="en" sz="1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20 questions</a:t>
            </a:r>
            <a:endParaRPr sz="1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Varela Round"/>
              <a:buChar char="●"/>
            </a:pPr>
            <a:r>
              <a:rPr lang="en" sz="1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Worth 1 point each</a:t>
            </a:r>
            <a:endParaRPr sz="1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3" name="Google Shape;203;p14"/>
          <p:cNvSpPr txBox="1"/>
          <p:nvPr/>
        </p:nvSpPr>
        <p:spPr>
          <a:xfrm>
            <a:off x="5657958" y="2082625"/>
            <a:ext cx="2486400" cy="22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FREE-RESPONSE</a:t>
            </a:r>
            <a:endParaRPr sz="180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Varela Round"/>
              <a:buChar char="●"/>
            </a:pPr>
            <a:r>
              <a:rPr lang="en" sz="1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10 questions</a:t>
            </a:r>
            <a:endParaRPr sz="1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Varela Round"/>
              <a:buChar char="●"/>
            </a:pPr>
            <a:r>
              <a:rPr lang="en" sz="1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Worth 2 points each</a:t>
            </a:r>
            <a:endParaRPr sz="1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4" name="Google Shape;204;p14"/>
          <p:cNvSpPr txBox="1"/>
          <p:nvPr/>
        </p:nvSpPr>
        <p:spPr>
          <a:xfrm>
            <a:off x="2953325" y="3506925"/>
            <a:ext cx="5190900" cy="136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Students were given 40 minutes to answer 30 questions, with 5 minutes to submit their answers.</a:t>
            </a:r>
            <a:endParaRPr sz="20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5" name="Google Shape;205;p14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5"/>
          <p:cNvSpPr txBox="1"/>
          <p:nvPr>
            <p:ph type="ctrTitle"/>
          </p:nvPr>
        </p:nvSpPr>
        <p:spPr>
          <a:xfrm>
            <a:off x="1773750" y="1416300"/>
            <a:ext cx="5596500" cy="2310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200"/>
              <a:t>LET’S GET STARTED!!!</a:t>
            </a:r>
            <a:endParaRPr b="1" sz="7200"/>
          </a:p>
        </p:txBody>
      </p:sp>
      <p:sp>
        <p:nvSpPr>
          <p:cNvPr id="211" name="Google Shape;211;p15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6"/>
          <p:cNvSpPr txBox="1"/>
          <p:nvPr>
            <p:ph type="title"/>
          </p:nvPr>
        </p:nvSpPr>
        <p:spPr>
          <a:xfrm>
            <a:off x="2935875" y="290850"/>
            <a:ext cx="5275500" cy="118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/>
              <a:t>1st Grade</a:t>
            </a:r>
            <a:endParaRPr b="1" sz="6000"/>
          </a:p>
        </p:txBody>
      </p:sp>
      <p:sp>
        <p:nvSpPr>
          <p:cNvPr id="217" name="Google Shape;217;p16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8" name="Google Shape;218;p16"/>
          <p:cNvSpPr txBox="1"/>
          <p:nvPr>
            <p:ph type="title"/>
          </p:nvPr>
        </p:nvSpPr>
        <p:spPr>
          <a:xfrm>
            <a:off x="3042350" y="1473750"/>
            <a:ext cx="5275500" cy="10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1st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Prisha Karia - APA</a:t>
            </a:r>
            <a:endParaRPr b="1" sz="2600">
              <a:solidFill>
                <a:schemeClr val="dk2"/>
              </a:solidFill>
            </a:endParaRPr>
          </a:p>
        </p:txBody>
      </p:sp>
    </p:spTree>
  </p:cSld>
  <p:clrMapOvr>
    <a:masterClrMapping/>
  </p:clrMapOvr>
  <mc:AlternateContent>
    <mc:Choice Requires="p14">
      <p:transition p14:dur="0">
        <p:fade thruBlk="1"/>
      </p:transition>
    </mc:Choice>
    <mc:Fallback>
      <p:transition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7"/>
          <p:cNvSpPr txBox="1"/>
          <p:nvPr>
            <p:ph type="title"/>
          </p:nvPr>
        </p:nvSpPr>
        <p:spPr>
          <a:xfrm>
            <a:off x="2935875" y="290850"/>
            <a:ext cx="5275500" cy="118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/>
              <a:t>2nd</a:t>
            </a:r>
            <a:r>
              <a:rPr b="1" lang="en" sz="6000"/>
              <a:t> Grade</a:t>
            </a:r>
            <a:endParaRPr b="1" sz="6000"/>
          </a:p>
        </p:txBody>
      </p:sp>
      <p:sp>
        <p:nvSpPr>
          <p:cNvPr id="224" name="Google Shape;224;p17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5" name="Google Shape;225;p17"/>
          <p:cNvSpPr txBox="1"/>
          <p:nvPr>
            <p:ph type="title"/>
          </p:nvPr>
        </p:nvSpPr>
        <p:spPr>
          <a:xfrm>
            <a:off x="2935875" y="1403425"/>
            <a:ext cx="5836200" cy="351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3rd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Tomoharu Tawaratsumida - Wasatch Elementary School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2nd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Mudit Thummalapalli - Woodstock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1st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Aditi Nagalingam </a:t>
            </a: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- APA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8"/>
          <p:cNvSpPr txBox="1"/>
          <p:nvPr>
            <p:ph type="title"/>
          </p:nvPr>
        </p:nvSpPr>
        <p:spPr>
          <a:xfrm>
            <a:off x="2935875" y="909050"/>
            <a:ext cx="5275500" cy="246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dk2"/>
                </a:solidFill>
              </a:rPr>
              <a:t>1st-</a:t>
            </a:r>
            <a:r>
              <a:rPr b="1" lang="en" sz="5000">
                <a:solidFill>
                  <a:schemeClr val="dk2"/>
                </a:solidFill>
              </a:rPr>
              <a:t>2nd Grade Top Scorer</a:t>
            </a:r>
            <a:endParaRPr b="1" sz="5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2" name="Google Shape;232;p18"/>
          <p:cNvSpPr txBox="1"/>
          <p:nvPr/>
        </p:nvSpPr>
        <p:spPr>
          <a:xfrm>
            <a:off x="3006700" y="3074275"/>
            <a:ext cx="5275500" cy="19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Nixie One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chemeClr val="lt1"/>
                </a:highlight>
                <a:latin typeface="Nixie One"/>
                <a:ea typeface="Nixie One"/>
                <a:cs typeface="Nixie One"/>
                <a:sym typeface="Nixie One"/>
              </a:rPr>
              <a:t>Aditi Nagalingam - APA</a:t>
            </a:r>
            <a:endParaRPr b="1" sz="2600">
              <a:solidFill>
                <a:schemeClr val="dk2"/>
              </a:solidFill>
              <a:highlight>
                <a:schemeClr val="lt1"/>
              </a:highlight>
              <a:latin typeface="Nixie One"/>
              <a:ea typeface="Nixie One"/>
              <a:cs typeface="Nixie One"/>
              <a:sym typeface="Nixie On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9"/>
          <p:cNvSpPr txBox="1"/>
          <p:nvPr>
            <p:ph type="title"/>
          </p:nvPr>
        </p:nvSpPr>
        <p:spPr>
          <a:xfrm>
            <a:off x="2935875" y="290850"/>
            <a:ext cx="5275500" cy="118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/>
              <a:t>3rd</a:t>
            </a:r>
            <a:r>
              <a:rPr b="1" lang="en" sz="6000"/>
              <a:t> Grade</a:t>
            </a:r>
            <a:endParaRPr b="1" sz="6000"/>
          </a:p>
        </p:txBody>
      </p:sp>
      <p:sp>
        <p:nvSpPr>
          <p:cNvPr id="238" name="Google Shape;238;p19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9" name="Google Shape;239;p19"/>
          <p:cNvSpPr txBox="1"/>
          <p:nvPr>
            <p:ph type="title"/>
          </p:nvPr>
        </p:nvSpPr>
        <p:spPr>
          <a:xfrm>
            <a:off x="3011700" y="1473750"/>
            <a:ext cx="5836200" cy="351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3rd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Adwita Mandiwal - APA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2nd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Adam Deng - Challenger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1st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Aashita Mandiwal - APA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0"/>
          <p:cNvSpPr txBox="1"/>
          <p:nvPr>
            <p:ph type="title"/>
          </p:nvPr>
        </p:nvSpPr>
        <p:spPr>
          <a:xfrm>
            <a:off x="2935875" y="290850"/>
            <a:ext cx="5275500" cy="118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/>
              <a:t>4th</a:t>
            </a:r>
            <a:r>
              <a:rPr b="1" lang="en" sz="6000"/>
              <a:t> Grade</a:t>
            </a:r>
            <a:endParaRPr b="1" sz="6000"/>
          </a:p>
        </p:txBody>
      </p:sp>
      <p:sp>
        <p:nvSpPr>
          <p:cNvPr id="245" name="Google Shape;245;p20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6" name="Google Shape;246;p20"/>
          <p:cNvSpPr txBox="1"/>
          <p:nvPr>
            <p:ph type="title"/>
          </p:nvPr>
        </p:nvSpPr>
        <p:spPr>
          <a:xfrm>
            <a:off x="3011700" y="1473750"/>
            <a:ext cx="5836200" cy="351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3rd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Ansh Devlekar - Challenger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2nd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Tanish Shetty - Challenger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1st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Justin Tao - Challenger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1"/>
          <p:cNvSpPr txBox="1"/>
          <p:nvPr>
            <p:ph type="title"/>
          </p:nvPr>
        </p:nvSpPr>
        <p:spPr>
          <a:xfrm>
            <a:off x="2935875" y="290850"/>
            <a:ext cx="5275500" cy="118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/>
              <a:t>5</a:t>
            </a:r>
            <a:r>
              <a:rPr b="1" lang="en" sz="6000"/>
              <a:t>th Grade</a:t>
            </a:r>
            <a:endParaRPr b="1" sz="6000"/>
          </a:p>
        </p:txBody>
      </p:sp>
      <p:sp>
        <p:nvSpPr>
          <p:cNvPr id="252" name="Google Shape;252;p2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3" name="Google Shape;253;p21"/>
          <p:cNvSpPr txBox="1"/>
          <p:nvPr>
            <p:ph type="title"/>
          </p:nvPr>
        </p:nvSpPr>
        <p:spPr>
          <a:xfrm>
            <a:off x="3011700" y="1473750"/>
            <a:ext cx="5836200" cy="351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3rd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Misha Starykh - Hawthorne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2nd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</a:rPr>
              <a:t>Andy Zhou - Hawthorne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1st Place: 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ts val="2600"/>
              <a:buChar char="❖"/>
            </a:pPr>
            <a:r>
              <a:rPr b="1" lang="en" sz="2600">
                <a:solidFill>
                  <a:schemeClr val="dk2"/>
                </a:solidFill>
                <a:highlight>
                  <a:srgbClr val="FFFFFF"/>
                </a:highlight>
              </a:rPr>
              <a:t>Kaya Akkor - Rowland Hall</a:t>
            </a:r>
            <a:endParaRPr b="1" sz="2600">
              <a:solidFill>
                <a:schemeClr val="dk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uck template">
  <a:themeElements>
    <a:clrScheme name="Custom 347">
      <a:dk1>
        <a:srgbClr val="212A2E"/>
      </a:dk1>
      <a:lt1>
        <a:srgbClr val="FFFFFF"/>
      </a:lt1>
      <a:dk2>
        <a:srgbClr val="617A86"/>
      </a:dk2>
      <a:lt2>
        <a:srgbClr val="A1BECC"/>
      </a:lt2>
      <a:accent1>
        <a:srgbClr val="00D1C6"/>
      </a:accent1>
      <a:accent2>
        <a:srgbClr val="00ACC3"/>
      </a:accent2>
      <a:accent3>
        <a:srgbClr val="BBCD00"/>
      </a:accent3>
      <a:accent4>
        <a:srgbClr val="65BB48"/>
      </a:accent4>
      <a:accent5>
        <a:srgbClr val="F8BB00"/>
      </a:accent5>
      <a:accent6>
        <a:srgbClr val="EF6222"/>
      </a:accent6>
      <a:hlink>
        <a:srgbClr val="617A86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